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0877F6-2BC0-4B49-8FE9-1F9C9095211B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1BE895-0C5D-49C2-AC55-06DD061C8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Khomeini 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71900" cy="57054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990600"/>
            <a:ext cx="7772400" cy="1470025"/>
          </a:xfrm>
        </p:spPr>
        <p:txBody>
          <a:bodyPr/>
          <a:lstStyle/>
          <a:p>
            <a:r>
              <a:rPr lang="en-US" dirty="0" smtClean="0"/>
              <a:t>Ayatollah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Khomeini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-76200"/>
            <a:ext cx="6400800" cy="1752600"/>
          </a:xfrm>
        </p:spPr>
        <p:txBody>
          <a:bodyPr/>
          <a:lstStyle/>
          <a:p>
            <a:r>
              <a:rPr lang="en-US" dirty="0" smtClean="0"/>
              <a:t>Adam Delgado</a:t>
            </a:r>
            <a:br>
              <a:rPr lang="en-US" dirty="0" smtClean="0"/>
            </a:br>
            <a:r>
              <a:rPr lang="en-US" dirty="0" smtClean="0"/>
              <a:t>Period 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2590800"/>
            <a:ext cx="64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Who is Ayatollah Khomeini?</a:t>
            </a:r>
          </a:p>
          <a:p>
            <a:r>
              <a:rPr lang="en-US" dirty="0" smtClean="0"/>
              <a:t>What is his background? </a:t>
            </a:r>
          </a:p>
          <a:p>
            <a:r>
              <a:rPr lang="en-US" dirty="0" smtClean="0"/>
              <a:t>What are his beliefs? </a:t>
            </a:r>
          </a:p>
          <a:p>
            <a:r>
              <a:rPr lang="en-US" dirty="0" smtClean="0"/>
              <a:t>How did he impact the citizens of Iran,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U.S. and/or the world?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38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ile:Khomeini-shr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38600"/>
            <a:ext cx="6096000" cy="4572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Born on September 24, 1902 in </a:t>
            </a:r>
            <a:r>
              <a:rPr lang="en-US" dirty="0" err="1" smtClean="0">
                <a:effectLst/>
              </a:rPr>
              <a:t>Khomein</a:t>
            </a:r>
            <a:r>
              <a:rPr lang="en-US" dirty="0" smtClean="0">
                <a:effectLst/>
              </a:rPr>
              <a:t>, Iran</a:t>
            </a:r>
          </a:p>
          <a:p>
            <a:r>
              <a:rPr lang="en-US" dirty="0" smtClean="0"/>
              <a:t>Started his education at a ‘traditional religious school’, and then went on to a preliminary school.</a:t>
            </a:r>
          </a:p>
          <a:p>
            <a:r>
              <a:rPr lang="en-US" dirty="0" smtClean="0"/>
              <a:t>Later was arrested for protesting the Shah in a speech</a:t>
            </a:r>
          </a:p>
          <a:p>
            <a:r>
              <a:rPr lang="en-US" dirty="0" smtClean="0"/>
              <a:t>Was exiled from Iran by the Shah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5531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Believed political leadership should be in the hands of religious leaders</a:t>
            </a:r>
          </a:p>
          <a:p>
            <a:r>
              <a:rPr lang="en-US" dirty="0" smtClean="0"/>
              <a:t>Religion played a large role in his and his ancestors lives</a:t>
            </a:r>
          </a:p>
          <a:p>
            <a:r>
              <a:rPr lang="en-US" dirty="0" smtClean="0"/>
              <a:t>Did not like </a:t>
            </a:r>
            <a:r>
              <a:rPr lang="en-US" dirty="0" smtClean="0"/>
              <a:t>westernization</a:t>
            </a:r>
            <a:endParaRPr lang="en-US" dirty="0" smtClean="0"/>
          </a:p>
        </p:txBody>
      </p:sp>
      <p:pic>
        <p:nvPicPr>
          <p:cNvPr id="3074" name="Picture 2" descr="http://upload.wikimedia.org/wikipedia/commons/8/80/%D8%AE%D9%85%DB%8C%D9%86%DB%8C_%D8%AF%D8%B1_%D9%85%D8%B5%D8%A7%D8%AD%D8%A8%D9%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4264" y="3200400"/>
            <a:ext cx="2459736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326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timeinc.net/time/magazine/archive/covers/1980/1101800107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371600"/>
            <a:ext cx="3810000" cy="50196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Iran and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4102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Wrote over 200 books including his most famous:</a:t>
            </a:r>
          </a:p>
          <a:p>
            <a:pPr lvl="1"/>
            <a:r>
              <a:rPr lang="en-US" i="1" dirty="0" err="1" smtClean="0"/>
              <a:t>Hokumat</a:t>
            </a:r>
            <a:r>
              <a:rPr lang="en-US" i="1" dirty="0" smtClean="0"/>
              <a:t>-e Islami: </a:t>
            </a:r>
            <a:r>
              <a:rPr lang="en-US" i="1" dirty="0" err="1" smtClean="0"/>
              <a:t>Velayat</a:t>
            </a:r>
            <a:r>
              <a:rPr lang="en-US" i="1" dirty="0" smtClean="0"/>
              <a:t>-e </a:t>
            </a:r>
            <a:r>
              <a:rPr lang="en-US" i="1" dirty="0" err="1" smtClean="0"/>
              <a:t>faqih</a:t>
            </a:r>
            <a:r>
              <a:rPr lang="en-US" dirty="0" smtClean="0"/>
              <a:t> (Islamic Government: Governance of the Jurist) </a:t>
            </a:r>
          </a:p>
          <a:p>
            <a:pPr lvl="1"/>
            <a:r>
              <a:rPr lang="en-US" i="1" dirty="0" smtClean="0"/>
              <a:t>Forty </a:t>
            </a:r>
            <a:r>
              <a:rPr lang="en-US" i="1" dirty="0" err="1" smtClean="0"/>
              <a:t>Hadith</a:t>
            </a:r>
            <a:r>
              <a:rPr lang="en-US" dirty="0" smtClean="0"/>
              <a:t> (Forty Traditions) </a:t>
            </a:r>
          </a:p>
          <a:p>
            <a:pPr lvl="1"/>
            <a:r>
              <a:rPr lang="en-US" i="1" dirty="0" err="1" smtClean="0"/>
              <a:t>Adab</a:t>
            </a:r>
            <a:r>
              <a:rPr lang="en-US" i="1" dirty="0" smtClean="0"/>
              <a:t> as </a:t>
            </a:r>
            <a:r>
              <a:rPr lang="en-US" i="1" dirty="0" err="1" smtClean="0"/>
              <a:t>Salat</a:t>
            </a:r>
            <a:r>
              <a:rPr lang="en-US" dirty="0" smtClean="0"/>
              <a:t> (The Disciplines of Prayers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 is though that without him, there would have been no revolution</a:t>
            </a:r>
          </a:p>
          <a:p>
            <a:r>
              <a:rPr lang="en-US" dirty="0" smtClean="0"/>
              <a:t>Set religious involvement in the Iranian government as a precedent.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52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chaeltotten.com/wordpress/wp-content/uploads/2010/04/Khomeini-Bullet-Holes-copyright-Getty-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686174"/>
            <a:ext cx="4762500" cy="31718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"Historic Personalities of Iran: Ayatollah Khomeini." </a:t>
            </a:r>
            <a:r>
              <a:rPr lang="en-US" i="1" dirty="0" smtClean="0"/>
              <a:t>Historic Personalities of Iran: Ayatollah Khomeini</a:t>
            </a:r>
            <a:r>
              <a:rPr lang="en-US" dirty="0" smtClean="0"/>
              <a:t>. Iran Chamber Society, </a:t>
            </a:r>
            <a:r>
              <a:rPr lang="en-US" dirty="0" err="1" smtClean="0"/>
              <a:t>n.d.</a:t>
            </a:r>
            <a:r>
              <a:rPr lang="en-US" dirty="0" smtClean="0"/>
              <a:t> Web. 13 Dec. 2013</a:t>
            </a:r>
            <a:r>
              <a:rPr lang="en-US" dirty="0" smtClean="0"/>
              <a:t>.</a:t>
            </a:r>
          </a:p>
          <a:p>
            <a:r>
              <a:rPr lang="en-US" dirty="0" smtClean="0"/>
              <a:t>Images: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/>
              <a:t>“Image Gallery." </a:t>
            </a:r>
            <a:r>
              <a:rPr lang="en-US" i="1" dirty="0" smtClean="0"/>
              <a:t>Wikimedia Commons</a:t>
            </a:r>
            <a:r>
              <a:rPr lang="en-US" dirty="0" smtClean="0"/>
              <a:t>. </a:t>
            </a:r>
            <a:r>
              <a:rPr lang="en-US" dirty="0" smtClean="0"/>
              <a:t>Various Publishers., </a:t>
            </a:r>
            <a:r>
              <a:rPr lang="en-US" dirty="0" err="1" smtClean="0"/>
              <a:t>n.d</a:t>
            </a:r>
            <a:r>
              <a:rPr lang="en-US" dirty="0" smtClean="0"/>
              <a:t>. Web. 16 Dec. 2013.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337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</TotalTime>
  <Words>210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Ayatollah  Khomeini</vt:lpstr>
      <vt:lpstr>Background</vt:lpstr>
      <vt:lpstr>Beliefs</vt:lpstr>
      <vt:lpstr>Impact on Iran and the World</vt:lpstr>
      <vt:lpstr>Works Cited</vt:lpstr>
    </vt:vector>
  </TitlesOfParts>
  <Company>Wake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Ayatollah Khomeini</dc:title>
  <dc:creator>242998</dc:creator>
  <cp:lastModifiedBy>242998</cp:lastModifiedBy>
  <cp:revision>14</cp:revision>
  <dcterms:created xsi:type="dcterms:W3CDTF">2013-12-13T17:03:31Z</dcterms:created>
  <dcterms:modified xsi:type="dcterms:W3CDTF">2013-12-17T15:50:56Z</dcterms:modified>
</cp:coreProperties>
</file>